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69" r:id="rId5"/>
    <p:sldId id="268" r:id="rId6"/>
    <p:sldId id="270" r:id="rId7"/>
    <p:sldId id="262" r:id="rId8"/>
    <p:sldId id="267" r:id="rId9"/>
    <p:sldId id="264" r:id="rId10"/>
    <p:sldId id="265" r:id="rId11"/>
  </p:sldIdLst>
  <p:sldSz cx="18288000" cy="10287000"/>
  <p:notesSz cx="6858000" cy="9144000"/>
  <p:embeddedFontLst>
    <p:embeddedFont>
      <p:font typeface="Fira Code" panose="020B0809050000020004" pitchFamily="49" charset="0"/>
      <p:regular r:id="rId13"/>
      <p:bold r:id="rId14"/>
    </p:embeddedFont>
    <p:embeddedFont>
      <p:font typeface="Open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7485" autoAdjust="0"/>
  </p:normalViewPr>
  <p:slideViewPr>
    <p:cSldViewPr>
      <p:cViewPr varScale="1">
        <p:scale>
          <a:sx n="52" d="100"/>
          <a:sy n="52" d="100"/>
        </p:scale>
        <p:origin x="18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03/10/2024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83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9.svg"/><Relationship Id="rId4" Type="http://schemas.openxmlformats.org/officeDocument/2006/relationships/image" Target="../media/image5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12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7.png"/><Relationship Id="rId18" Type="http://schemas.openxmlformats.org/officeDocument/2006/relationships/hyperlink" Target="https://www.facebook.com/itenium.be" TargetMode="External"/><Relationship Id="rId3" Type="http://schemas.openxmlformats.org/officeDocument/2006/relationships/image" Target="../media/image29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s://x.com/itenium_be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youtube.com/channel/UCot8h-KwjxhLG-QYQppYjZQ" TargetMode="External"/><Relationship Id="rId20" Type="http://schemas.openxmlformats.org/officeDocument/2006/relationships/hyperlink" Target="https://itenium.b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6.png"/><Relationship Id="rId24" Type="http://schemas.openxmlformats.org/officeDocument/2006/relationships/image" Target="../media/image43.png"/><Relationship Id="rId5" Type="http://schemas.openxmlformats.org/officeDocument/2006/relationships/image" Target="../media/image31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s://www.instagram.com/itenium/" TargetMode="External"/><Relationship Id="rId19" Type="http://schemas.openxmlformats.org/officeDocument/2006/relationships/image" Target="../media/image40.png"/><Relationship Id="rId4" Type="http://schemas.openxmlformats.org/officeDocument/2006/relationships/image" Target="../media/image30.svg"/><Relationship Id="rId9" Type="http://schemas.openxmlformats.org/officeDocument/2006/relationships/image" Target="../media/image12.png"/><Relationship Id="rId14" Type="http://schemas.openxmlformats.org/officeDocument/2006/relationships/hyperlink" Target="https://www.linkedin.com/company/itenium/posts/?feedView=all" TargetMode="External"/><Relationship Id="rId22" Type="http://schemas.openxmlformats.org/officeDocument/2006/relationships/hyperlink" Target="https://github.com/itenium-b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SQL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2h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CED18-EDE8-A489-51ED-C7DFFCEE43F2}"/>
              </a:ext>
            </a:extLst>
          </p:cNvPr>
          <p:cNvSpPr/>
          <p:nvPr/>
        </p:nvSpPr>
        <p:spPr>
          <a:xfrm>
            <a:off x="14726913" y="9507427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QA Event</a:t>
            </a:r>
            <a:endParaRPr lang="en-BE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E68F78-088E-91BA-11E9-D1F961B59C30}"/>
              </a:ext>
            </a:extLst>
          </p:cNvPr>
          <p:cNvSpPr/>
          <p:nvPr/>
        </p:nvSpPr>
        <p:spPr>
          <a:xfrm>
            <a:off x="2756364" y="9361932"/>
            <a:ext cx="2576750" cy="64320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Intermediate</a:t>
            </a:r>
            <a:endParaRPr lang="en-BE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8BEBFA-551F-0256-9CA0-554A9836397A}"/>
              </a:ext>
            </a:extLst>
          </p:cNvPr>
          <p:cNvSpPr/>
          <p:nvPr/>
        </p:nvSpPr>
        <p:spPr>
          <a:xfrm>
            <a:off x="369656" y="934529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Intro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Gotchas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Exercises!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Intro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Score points by solving the exercises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Scoreboards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Most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Solved fastest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Solved with shortest query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Extra point for ⭐ the repository ;)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Price for most points!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There are memes!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Dbs</a:t>
            </a:r>
            <a:r>
              <a:rPr lang="en-US" sz="4400" dirty="0">
                <a:solidFill>
                  <a:schemeClr val="bg1"/>
                </a:solidFill>
              </a:rPr>
              <a:t>: Postgres &amp; SQL Server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28600" y="1030213"/>
            <a:ext cx="178308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 Prize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3CFD721E-D42D-794C-F53E-B6480978A3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6F93C8-8C12-7331-DC4D-5B8EAD3544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8314" y="2409217"/>
            <a:ext cx="10135181" cy="7601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1A1885-22A9-0C40-1A46-5A7A4B881560}"/>
              </a:ext>
            </a:extLst>
          </p:cNvPr>
          <p:cNvSpPr txBox="1"/>
          <p:nvPr/>
        </p:nvSpPr>
        <p:spPr>
          <a:xfrm>
            <a:off x="257609" y="8748955"/>
            <a:ext cx="17011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* Banana for scale</a:t>
            </a:r>
          </a:p>
        </p:txBody>
      </p:sp>
    </p:spTree>
    <p:extLst>
      <p:ext uri="{BB962C8B-B14F-4D97-AF65-F5344CB8AC3E}">
        <p14:creationId xmlns:p14="http://schemas.microsoft.com/office/powerpoint/2010/main" val="158507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Gotchas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There is a swagger (for </a:t>
            </a:r>
            <a:r>
              <a:rPr lang="en-US" sz="4400" dirty="0" err="1">
                <a:solidFill>
                  <a:schemeClr val="bg1"/>
                </a:solidFill>
              </a:rPr>
              <a:t>db</a:t>
            </a:r>
            <a:r>
              <a:rPr lang="en-US" sz="4400" dirty="0">
                <a:solidFill>
                  <a:schemeClr val="bg1"/>
                </a:solidFill>
              </a:rPr>
              <a:t> structure)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Worldcup</a:t>
            </a:r>
            <a:r>
              <a:rPr lang="en-US" sz="4400" dirty="0">
                <a:solidFill>
                  <a:schemeClr val="bg1"/>
                </a:solidFill>
              </a:rPr>
              <a:t> Schema!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Timer starts when first viewing the q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Column names issues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SELECT AVG(a), AVG(b)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See README for a </a:t>
            </a:r>
            <a:r>
              <a:rPr lang="en-US" sz="4400" dirty="0" err="1">
                <a:solidFill>
                  <a:schemeClr val="bg1"/>
                </a:solidFill>
              </a:rPr>
              <a:t>db</a:t>
            </a:r>
            <a:r>
              <a:rPr lang="en-US" sz="4400" dirty="0">
                <a:solidFill>
                  <a:schemeClr val="bg1"/>
                </a:solidFill>
              </a:rPr>
              <a:t> restore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Pick unique and recognizable name!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Submit a query to enable hint 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Your SQL is stored, no “cheating”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71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010B1A-CCF8-7168-E2BE-85CE0089D9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7" y="909211"/>
            <a:ext cx="11644295" cy="84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5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Exercises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093" y="1481570"/>
            <a:ext cx="12947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Let’s get this party started!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A3DB2-1DD8-C440-5F60-99A3CBD0CA63}"/>
              </a:ext>
            </a:extLst>
          </p:cNvPr>
          <p:cNvSpPr txBox="1"/>
          <p:nvPr/>
        </p:nvSpPr>
        <p:spPr>
          <a:xfrm>
            <a:off x="221840" y="5042940"/>
            <a:ext cx="180661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git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clone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https://github.com/itenium-be/sql-training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cd 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sql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-training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docker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compose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up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-d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--build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5A87E-C256-D246-AEC6-7F32B3DC9937}"/>
              </a:ext>
            </a:extLst>
          </p:cNvPr>
          <p:cNvSpPr txBox="1"/>
          <p:nvPr/>
        </p:nvSpPr>
        <p:spPr>
          <a:xfrm>
            <a:off x="638392" y="8224231"/>
            <a:ext cx="17011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http://localhost:5173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Our Socials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D3C5DCCD-0016-F728-E1CC-3CA1E65BB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28427"/>
            <a:ext cx="2361819" cy="2361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934D0-C98B-C914-35CA-D48910DB7433}"/>
              </a:ext>
            </a:extLst>
          </p:cNvPr>
          <p:cNvSpPr txBox="1"/>
          <p:nvPr/>
        </p:nvSpPr>
        <p:spPr>
          <a:xfrm>
            <a:off x="901678" y="475877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hlinkClick r:id="rId12"/>
            <a:extLst>
              <a:ext uri="{FF2B5EF4-FFF2-40B4-BE49-F238E27FC236}">
                <a16:creationId xmlns:a16="http://schemas.microsoft.com/office/drawing/2014/main" id="{DA906547-05E0-5C7D-A053-612D0612D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60" y="2570348"/>
            <a:ext cx="2361600" cy="2361600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60FB4228-95B9-1D50-7657-821F88D9C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1" y="2576144"/>
            <a:ext cx="2361600" cy="2361600"/>
          </a:xfrm>
          <a:prstGeom prst="rect">
            <a:avLst/>
          </a:prstGeom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AE386512-8A1B-0139-5253-29F2845DE2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5" y="6296595"/>
            <a:ext cx="2361600" cy="2361600"/>
          </a:xfrm>
          <a:prstGeom prst="rect">
            <a:avLst/>
          </a:prstGeom>
        </p:spPr>
      </p:pic>
      <p:pic>
        <p:nvPicPr>
          <p:cNvPr id="23" name="Picture 22">
            <a:hlinkClick r:id="rId18"/>
            <a:extLst>
              <a:ext uri="{FF2B5EF4-FFF2-40B4-BE49-F238E27FC236}">
                <a16:creationId xmlns:a16="http://schemas.microsoft.com/office/drawing/2014/main" id="{56C8993B-D774-AB2E-D278-C5308353E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8" y="6296595"/>
            <a:ext cx="2361600" cy="2361600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A84B48CD-1BE0-CE45-4E69-3B371096D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8" y="6324519"/>
            <a:ext cx="2361600" cy="236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60741-8FC9-797C-046C-68BE748A4696}"/>
              </a:ext>
            </a:extLst>
          </p:cNvPr>
          <p:cNvSpPr txBox="1"/>
          <p:nvPr/>
        </p:nvSpPr>
        <p:spPr>
          <a:xfrm>
            <a:off x="658117" y="860726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D074E-AF8A-DC7D-8088-C157090C3E51}"/>
              </a:ext>
            </a:extLst>
          </p:cNvPr>
          <p:cNvSpPr txBox="1"/>
          <p:nvPr/>
        </p:nvSpPr>
        <p:spPr>
          <a:xfrm>
            <a:off x="4707731" y="4806190"/>
            <a:ext cx="341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@itenium_be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40DE1-85CF-06CA-D801-008611EB0D70}"/>
              </a:ext>
            </a:extLst>
          </p:cNvPr>
          <p:cNvSpPr txBox="1"/>
          <p:nvPr/>
        </p:nvSpPr>
        <p:spPr>
          <a:xfrm>
            <a:off x="9855942" y="473337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F86EC-3683-BB25-B1AC-BD157BB38BD1}"/>
              </a:ext>
            </a:extLst>
          </p:cNvPr>
          <p:cNvSpPr txBox="1"/>
          <p:nvPr/>
        </p:nvSpPr>
        <p:spPr>
          <a:xfrm>
            <a:off x="5122749" y="862332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A18F0-A58A-9040-930B-64B2FE7B61D2}"/>
              </a:ext>
            </a:extLst>
          </p:cNvPr>
          <p:cNvSpPr txBox="1"/>
          <p:nvPr/>
        </p:nvSpPr>
        <p:spPr>
          <a:xfrm>
            <a:off x="9443590" y="859057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22"/>
            <a:extLst>
              <a:ext uri="{FF2B5EF4-FFF2-40B4-BE49-F238E27FC236}">
                <a16:creationId xmlns:a16="http://schemas.microsoft.com/office/drawing/2014/main" id="{953F2280-1170-E937-F515-91CE81B7AB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3963" y="5295900"/>
            <a:ext cx="2667704" cy="266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DBD0A8-7D58-DA1E-B774-78BDF1E28BDE}"/>
              </a:ext>
            </a:extLst>
          </p:cNvPr>
          <p:cNvSpPr txBox="1"/>
          <p:nvPr/>
        </p:nvSpPr>
        <p:spPr>
          <a:xfrm>
            <a:off x="13903238" y="806239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r>
              <a:rPr lang="en-US" sz="44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A767-BAA7-52B8-5F71-191323148C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71686" y="350986"/>
            <a:ext cx="4106714" cy="4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177</Words>
  <Application>Microsoft Office PowerPoint</Application>
  <PresentationFormat>Custom</PresentationFormat>
  <Paragraphs>49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Fira Code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36</cp:revision>
  <dcterms:created xsi:type="dcterms:W3CDTF">2006-08-16T00:00:00Z</dcterms:created>
  <dcterms:modified xsi:type="dcterms:W3CDTF">2024-10-03T00:41:36Z</dcterms:modified>
  <dc:identifier>DAE4nIrG1s0</dc:identifier>
</cp:coreProperties>
</file>